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Layouts/slideLayout9.xml" ContentType="application/vnd.openxmlformats-officedocument.presentationml.slideLayout+xml"/>
  <Override PartName="/ppt/slides/slide4.xml" ContentType="application/vnd.openxmlformats-officedocument.presentationml.slide+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61" r:id="rId4"/>
    <p:sldId id="262" r:id="rId5"/>
    <p:sldId id="258" r:id="rId6"/>
    <p:sldId id="259" r:id="rId7"/>
    <p:sldId id="260"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106" d="100"/>
          <a:sy n="106" d="100"/>
        </p:scale>
        <p:origin x="-960" y="-1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ableStyles" Target="tableStyles.xml"/><Relationship Id="rId10" Type="http://schemas.openxmlformats.org/officeDocument/2006/relationships/presProps" Target="presProps.xml"/><Relationship Id="rId5"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printerSettings" Target="printerSettings/printerSettings1.bin"/><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EE47EC3-C8FC-424D-87D4-A2E2E7839EF6}" type="datetimeFigureOut">
              <a:rPr lang="en-US" smtClean="0"/>
              <a:pPr/>
              <a:t>2/15/10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132BE-6957-404B-BE68-BE35D11F949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E47EC3-C8FC-424D-87D4-A2E2E7839EF6}" type="datetimeFigureOut">
              <a:rPr lang="en-US" smtClean="0"/>
              <a:pPr/>
              <a:t>2/15/10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132BE-6957-404B-BE68-BE35D11F949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E47EC3-C8FC-424D-87D4-A2E2E7839EF6}" type="datetimeFigureOut">
              <a:rPr lang="en-US" smtClean="0"/>
              <a:pPr/>
              <a:t>2/15/10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132BE-6957-404B-BE68-BE35D11F949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E47EC3-C8FC-424D-87D4-A2E2E7839EF6}" type="datetimeFigureOut">
              <a:rPr lang="en-US" smtClean="0"/>
              <a:pPr/>
              <a:t>2/15/10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132BE-6957-404B-BE68-BE35D11F949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E47EC3-C8FC-424D-87D4-A2E2E7839EF6}" type="datetimeFigureOut">
              <a:rPr lang="en-US" smtClean="0"/>
              <a:pPr/>
              <a:t>2/15/10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132BE-6957-404B-BE68-BE35D11F949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EE47EC3-C8FC-424D-87D4-A2E2E7839EF6}" type="datetimeFigureOut">
              <a:rPr lang="en-US" smtClean="0"/>
              <a:pPr/>
              <a:t>2/15/10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C132BE-6957-404B-BE68-BE35D11F949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EE47EC3-C8FC-424D-87D4-A2E2E7839EF6}" type="datetimeFigureOut">
              <a:rPr lang="en-US" smtClean="0"/>
              <a:pPr/>
              <a:t>2/15/10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C132BE-6957-404B-BE68-BE35D11F949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EE47EC3-C8FC-424D-87D4-A2E2E7839EF6}" type="datetimeFigureOut">
              <a:rPr lang="en-US" smtClean="0"/>
              <a:pPr/>
              <a:t>2/15/10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C132BE-6957-404B-BE68-BE35D11F949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E47EC3-C8FC-424D-87D4-A2E2E7839EF6}" type="datetimeFigureOut">
              <a:rPr lang="en-US" smtClean="0"/>
              <a:pPr/>
              <a:t>2/15/10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C132BE-6957-404B-BE68-BE35D11F949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E47EC3-C8FC-424D-87D4-A2E2E7839EF6}" type="datetimeFigureOut">
              <a:rPr lang="en-US" smtClean="0"/>
              <a:pPr/>
              <a:t>2/15/10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C132BE-6957-404B-BE68-BE35D11F949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E47EC3-C8FC-424D-87D4-A2E2E7839EF6}" type="datetimeFigureOut">
              <a:rPr lang="en-US" smtClean="0"/>
              <a:pPr/>
              <a:t>2/15/10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C132BE-6957-404B-BE68-BE35D11F949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image" Target="../media/image1.jpeg"/><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E47EC3-C8FC-424D-87D4-A2E2E7839EF6}" type="datetimeFigureOut">
              <a:rPr lang="en-US" smtClean="0"/>
              <a:pPr/>
              <a:t>2/15/10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C132BE-6957-404B-BE68-BE35D11F949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accent2">
                    <a:lumMod val="75000"/>
                  </a:schemeClr>
                </a:solidFill>
              </a:rPr>
              <a:t>ECONOMY </a:t>
            </a:r>
            <a:endParaRPr lang="en-US" dirty="0">
              <a:solidFill>
                <a:schemeClr val="accent2">
                  <a:lumMod val="75000"/>
                </a:schemeClr>
              </a:solidFill>
            </a:endParaRPr>
          </a:p>
        </p:txBody>
      </p:sp>
      <p:sp>
        <p:nvSpPr>
          <p:cNvPr id="3" name="Subtitle 2"/>
          <p:cNvSpPr>
            <a:spLocks noGrp="1"/>
          </p:cNvSpPr>
          <p:nvPr>
            <p:ph type="subTitle" idx="1"/>
          </p:nvPr>
        </p:nvSpPr>
        <p:spPr/>
        <p:txBody>
          <a:bodyPr/>
          <a:lstStyle/>
          <a:p>
            <a:r>
              <a:rPr lang="en-US" dirty="0" smtClean="0">
                <a:solidFill>
                  <a:schemeClr val="accent5">
                    <a:lumMod val="50000"/>
                  </a:schemeClr>
                </a:solidFill>
              </a:rPr>
              <a:t>Who benefits ?</a:t>
            </a:r>
            <a:endParaRPr lang="en-US" dirty="0">
              <a:solidFill>
                <a:schemeClr val="accent5">
                  <a:lumMod val="50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400" dirty="0" smtClean="0">
                <a:solidFill>
                  <a:srgbClr val="FD0B20"/>
                </a:solidFill>
              </a:rPr>
              <a:t>What is a Cyclical business flow? </a:t>
            </a:r>
            <a:endParaRPr lang="en-US" sz="5400" dirty="0">
              <a:solidFill>
                <a:srgbClr val="FD0B20"/>
              </a:solidFill>
            </a:endParaRPr>
          </a:p>
        </p:txBody>
      </p:sp>
      <p:sp>
        <p:nvSpPr>
          <p:cNvPr id="3" name="Content Placeholder 2"/>
          <p:cNvSpPr>
            <a:spLocks noGrp="1"/>
          </p:cNvSpPr>
          <p:nvPr>
            <p:ph idx="1"/>
          </p:nvPr>
        </p:nvSpPr>
        <p:spPr/>
        <p:txBody>
          <a:bodyPr>
            <a:normAutofit/>
          </a:bodyPr>
          <a:lstStyle/>
          <a:p>
            <a:pPr>
              <a:buNone/>
            </a:pPr>
            <a:r>
              <a:rPr lang="en-US" dirty="0" smtClean="0"/>
              <a:t>This flow shows us, the benefits from each businesses, it explains how households trade with the factories and companies, where the profits are sent back to households.</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380px-Circular_flow_of_income.png"/>
          <p:cNvPicPr>
            <a:picLocks noGrp="1" noChangeAspect="1"/>
          </p:cNvPicPr>
          <p:nvPr>
            <p:ph idx="1"/>
          </p:nvPr>
        </p:nvPicPr>
        <p:blipFill>
          <a:blip r:embed="rId2"/>
          <a:srcRect l="-41872" r="-41872"/>
          <a:stretch>
            <a:fillRect/>
          </a:stretch>
        </p:blipFill>
        <p:spPr>
          <a:xfrm>
            <a:off x="457200" y="1219200"/>
            <a:ext cx="8229600" cy="4906963"/>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buNone/>
            </a:pPr>
            <a:r>
              <a:rPr lang="en-US" dirty="0" smtClean="0"/>
              <a:t>       </a:t>
            </a:r>
          </a:p>
          <a:p>
            <a:pPr>
              <a:buNone/>
            </a:pPr>
            <a:r>
              <a:rPr lang="en-US" dirty="0" smtClean="0"/>
              <a:t>               </a:t>
            </a:r>
            <a:r>
              <a:rPr lang="en-US" sz="6000" dirty="0" smtClean="0">
                <a:solidFill>
                  <a:schemeClr val="tx2">
                    <a:lumMod val="60000"/>
                    <a:lumOff val="40000"/>
                  </a:schemeClr>
                </a:solidFill>
              </a:rPr>
              <a:t>SPEAKING OF A                                        </a:t>
            </a:r>
          </a:p>
          <a:p>
            <a:pPr>
              <a:buNone/>
            </a:pPr>
            <a:r>
              <a:rPr lang="en-US" sz="6000" dirty="0" smtClean="0">
                <a:solidFill>
                  <a:schemeClr val="tx2">
                    <a:lumMod val="60000"/>
                    <a:lumOff val="40000"/>
                  </a:schemeClr>
                </a:solidFill>
              </a:rPr>
              <a:t>      COUNTRY ITSELF.</a:t>
            </a:r>
            <a:endParaRPr lang="en-US" sz="6000" dirty="0">
              <a:solidFill>
                <a:schemeClr val="tx2">
                  <a:lumMod val="60000"/>
                  <a:lumOff val="40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3">
                    <a:lumMod val="50000"/>
                  </a:schemeClr>
                </a:solidFill>
              </a:rPr>
              <a:t>Winners</a:t>
            </a:r>
            <a:r>
              <a:rPr lang="en-US" dirty="0" smtClean="0"/>
              <a:t> </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solidFill>
                  <a:schemeClr val="accent4"/>
                </a:solidFill>
                <a:latin typeface="Britannic Bold"/>
              </a:rPr>
              <a:t>In rich countries, global business is accurate, therefore more trade and more products. Economy in these countries has grown bigger and stronger, in general it leads to an increasing rate of living standards.</a:t>
            </a:r>
            <a:r>
              <a:rPr lang="en-US" dirty="0" smtClean="0">
                <a:solidFill>
                  <a:schemeClr val="accent4"/>
                </a:solidFill>
                <a:latin typeface="Britannic Bold"/>
              </a:rPr>
              <a:t> Therefore, </a:t>
            </a:r>
            <a:r>
              <a:rPr lang="en-US" dirty="0" smtClean="0">
                <a:solidFill>
                  <a:schemeClr val="accent4"/>
                </a:solidFill>
                <a:latin typeface="Britannic Bold"/>
              </a:rPr>
              <a:t>if there are more products in a country, there is more demand which leads to the deceasing in prices, such as personal computers, or any other service considered luxury in the past. </a:t>
            </a:r>
            <a:endParaRPr lang="en-US" dirty="0">
              <a:solidFill>
                <a:schemeClr val="accent4"/>
              </a:solidFill>
              <a:latin typeface="Britannic Bo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Losers</a:t>
            </a:r>
            <a:endParaRPr lang="en-US" dirty="0">
              <a:solidFill>
                <a:srgbClr val="FF0000"/>
              </a:solidFill>
            </a:endParaRPr>
          </a:p>
        </p:txBody>
      </p:sp>
      <p:sp>
        <p:nvSpPr>
          <p:cNvPr id="3" name="Content Placeholder 2"/>
          <p:cNvSpPr>
            <a:spLocks noGrp="1"/>
          </p:cNvSpPr>
          <p:nvPr>
            <p:ph idx="1"/>
          </p:nvPr>
        </p:nvSpPr>
        <p:spPr>
          <a:xfrm>
            <a:off x="457200" y="1417638"/>
            <a:ext cx="8229600" cy="4906963"/>
          </a:xfrm>
        </p:spPr>
        <p:txBody>
          <a:bodyPr>
            <a:normAutofit fontScale="92500" lnSpcReduction="10000"/>
          </a:bodyPr>
          <a:lstStyle/>
          <a:p>
            <a:pPr>
              <a:buNone/>
            </a:pPr>
            <a:r>
              <a:rPr lang="en-US" dirty="0" smtClean="0">
                <a:solidFill>
                  <a:schemeClr val="accent4">
                    <a:lumMod val="75000"/>
                  </a:schemeClr>
                </a:solidFill>
                <a:latin typeface="Britannic Bold"/>
              </a:rPr>
              <a:t>But, in this case not so many people have been fortune in this Economic universe, for examples workers in business companies that move their production to a poor country can lead to the loss of their jobs. In this case, maybe because of the lack of natural resources or also poverty; Because in this economy all companies, factories are competitive, so loosing against a larger business in a richer country, can lead to shutting businesses and factories down. </a:t>
            </a:r>
            <a:endParaRPr lang="en-US" dirty="0">
              <a:solidFill>
                <a:schemeClr val="accent4">
                  <a:lumMod val="75000"/>
                </a:schemeClr>
              </a:solidFill>
              <a:latin typeface="Britannic Bo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lstStyle/>
          <a:p>
            <a:pPr>
              <a:buNone/>
            </a:pPr>
            <a:r>
              <a:rPr lang="en-US" i="1" dirty="0" smtClean="0"/>
              <a:t>Dowling, David;</a:t>
            </a:r>
            <a:r>
              <a:rPr lang="en-US" i="1" u="sng" dirty="0" smtClean="0"/>
              <a:t> Global business: who benefits ? </a:t>
            </a:r>
          </a:p>
          <a:p>
            <a:pPr>
              <a:buNone/>
            </a:pPr>
            <a:r>
              <a:rPr lang="en-US" i="1" dirty="0" smtClean="0"/>
              <a:t>Heinemann, Chicago, Illinois, 2007c. </a:t>
            </a:r>
            <a:endParaRPr lang="en-US" i="1"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12170</TotalTime>
  <Words>236</Words>
  <Application>Microsoft Macintosh PowerPoint</Application>
  <PresentationFormat>On-screen Show (4:3)</PresentationFormat>
  <Paragraphs>14</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Office Theme</vt:lpstr>
      <vt:lpstr>ECONOMY </vt:lpstr>
      <vt:lpstr>What is a Cyclical business flow? </vt:lpstr>
      <vt:lpstr>Slide 3</vt:lpstr>
      <vt:lpstr>Slide 4</vt:lpstr>
      <vt:lpstr>Winners </vt:lpstr>
      <vt:lpstr>Losers</vt:lpstr>
      <vt:lpstr>Works cited</vt:lpstr>
    </vt:vector>
  </TitlesOfParts>
  <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ECONOMY </dc:title>
  <dc:creator>zein elrez</dc:creator>
  <cp:lastModifiedBy>zein elrez</cp:lastModifiedBy>
  <cp:revision>3</cp:revision>
  <dcterms:created xsi:type="dcterms:W3CDTF">2010-02-15T14:24:43Z</dcterms:created>
  <dcterms:modified xsi:type="dcterms:W3CDTF">2010-02-20T07:46:42Z</dcterms:modified>
</cp:coreProperties>
</file>