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02" autoAdjust="0"/>
    <p:restoredTop sz="94595" autoAdjust="0"/>
  </p:normalViewPr>
  <p:slideViewPr>
    <p:cSldViewPr snapToGrid="0" snapToObjects="1">
      <p:cViewPr varScale="1">
        <p:scale>
          <a:sx n="112" d="100"/>
          <a:sy n="112" d="100"/>
        </p:scale>
        <p:origin x="-784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C0C88-E239-4A4E-B125-80283BBD8B97}" type="datetimeFigureOut">
              <a:rPr lang="en-US" smtClean="0"/>
              <a:pPr/>
              <a:t>12/22/09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685A0-6F6D-6443-B1F8-281BC92CF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431801"/>
            <a:ext cx="798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Vocabulary Predictions </a:t>
            </a:r>
          </a:p>
          <a:p>
            <a:r>
              <a:rPr lang="en-US" dirty="0" smtClean="0"/>
              <a:t>	            					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876302"/>
          <a:ext cx="9143998" cy="20014572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802969"/>
                <a:gridCol w="1802969"/>
                <a:gridCol w="1802969"/>
                <a:gridCol w="1467812"/>
                <a:gridCol w="2267279"/>
              </a:tblGrid>
              <a:tr h="1119999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goods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</a:t>
                      </a:r>
                      <a:r>
                        <a:rPr lang="en-US" baseline="0" dirty="0" smtClean="0"/>
                        <a:t> that are produced by factories and companies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r>
                        <a:rPr lang="en-US" baseline="0" dirty="0" smtClean="0"/>
                        <a:t> goods that are produced to exchange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Merchandise and possessions that are traded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Products,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things you can exchange them, produced,  resource, you make a product or obtain (goods, service and technologies)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exchange 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r>
                        <a:rPr lang="en-US" baseline="0" dirty="0" smtClean="0"/>
                        <a:t> the change of currency rates around the world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r>
                        <a:rPr lang="en-US" baseline="0" dirty="0" smtClean="0"/>
                        <a:t> giving goods to other countries through trade.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Trading</a:t>
                      </a:r>
                      <a:r>
                        <a:rPr lang="en-US" baseline="0" dirty="0" smtClean="0"/>
                        <a:t> of goods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act of giving one thing and receiving another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services 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a countries services</a:t>
                      </a:r>
                      <a:r>
                        <a:rPr lang="en-US" baseline="0" dirty="0" smtClean="0"/>
                        <a:t> which include Hotels, Spas etc…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 done</a:t>
                      </a:r>
                      <a:r>
                        <a:rPr lang="en-US" baseline="0" dirty="0" smtClean="0"/>
                        <a:t> in countries for peoples comfort and other services.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 effort or</a:t>
                      </a:r>
                      <a:r>
                        <a:rPr lang="en-US" baseline="0" dirty="0" smtClean="0"/>
                        <a:t> type of work that can be bought 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action of helping or doing work for someone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market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r>
                        <a:rPr lang="en-US" baseline="0" dirty="0" smtClean="0"/>
                        <a:t> an where people would by products, in an economy its where companies are bought and sold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where goods are sold and also there are international markets</a:t>
                      </a:r>
                      <a:r>
                        <a:rPr lang="en-US" baseline="0" dirty="0" smtClean="0"/>
                        <a:t> where they have international goods.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 goods,</a:t>
                      </a:r>
                      <a:r>
                        <a:rPr lang="en-US" baseline="0" dirty="0" smtClean="0"/>
                        <a:t> services, stocks and land are traded between countries, businesses and people.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ways to use this term- a place to exchange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goods and services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(souk), exchange in larger sense of a country’s economy- exchange of goods of services on a national level- third is global market is the interrelationship of all aspects of the market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Market 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market is a mechanism that facilities the exchange of specific scarce resources amongst competing again.  There are two major type of markets- a) Goods markets in which services and finished goods are exchanged and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factor markets in which factor of production which are used to produce other goods and sources are exchanged, a goal is anything in the economy, e.g. soda, pizza, porches, running water, or lack of pollution. Factors of production are items are used to produce goods and services: there are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Land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Labor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Capital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a.k.a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money/finance 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340">
                <a:tc>
                  <a:txBody>
                    <a:bodyPr/>
                    <a:lstStyle/>
                    <a:p>
                      <a:r>
                        <a:rPr lang="en-US" dirty="0" smtClean="0"/>
                        <a:t>price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Price is an amount of money that is put on a good or service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Price is an amount of money that is put on a good or service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Price</a:t>
                      </a:r>
                      <a:r>
                        <a:rPr lang="en-US" baseline="0" dirty="0" smtClean="0"/>
                        <a:t> of good and service must be traded in order to gain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amount of money expected, required, or given in payment for something. Price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decided by the value of something. Value is based on demand.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355602"/>
          <a:ext cx="9144000" cy="6502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20785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204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demand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r>
                        <a:rPr lang="en-US" baseline="0" dirty="0" smtClean="0"/>
                        <a:t> what people want in a country. The supply they want etc..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the request of goods from people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desire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or request for a certain good or service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204">
                <a:tc>
                  <a:txBody>
                    <a:bodyPr/>
                    <a:lstStyle/>
                    <a:p>
                      <a:r>
                        <a:rPr lang="en-US" dirty="0" smtClean="0"/>
                        <a:t>assumptions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 thing that is accepted with out proof of it.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 when opinions</a:t>
                      </a:r>
                      <a:r>
                        <a:rPr lang="en-US" baseline="0" dirty="0" smtClean="0"/>
                        <a:t> and outlooks of people predict in the future.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thing that is accepted as true or as certain to happen, without proof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204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models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r>
                        <a:rPr lang="en-US" baseline="0" dirty="0" smtClean="0"/>
                        <a:t> a representation of systems.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Models</a:t>
                      </a:r>
                      <a:r>
                        <a:rPr lang="en-US" baseline="0" dirty="0" smtClean="0"/>
                        <a:t> are designs or representations that represent systems.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Imitation a prototype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 blueprint to follow, explanation of reality, a theory. 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571501"/>
          <a:ext cx="9144000" cy="666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936588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7546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expectations 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what people expect from a good</a:t>
                      </a:r>
                      <a:r>
                        <a:rPr lang="en-US" baseline="0" dirty="0" smtClean="0"/>
                        <a:t> or service. Or what people have agreed on something.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It’s What people</a:t>
                      </a:r>
                      <a:r>
                        <a:rPr lang="en-US" baseline="0" dirty="0" smtClean="0"/>
                        <a:t> expect from goods and services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strong belief that something will happen or be the case in the future.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They can be based on truth or assumptions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7546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income 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the amount</a:t>
                      </a:r>
                      <a:r>
                        <a:rPr lang="en-US" baseline="0" dirty="0" smtClean="0"/>
                        <a:t> of money received in a regular bases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money in a regular</a:t>
                      </a:r>
                      <a:r>
                        <a:rPr lang="en-US" baseline="0" dirty="0" smtClean="0"/>
                        <a:t> basis.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money received, (on a regular basis), for work or through investments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022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tastes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what a person thinks</a:t>
                      </a:r>
                      <a:r>
                        <a:rPr lang="en-US" baseline="0" dirty="0" smtClean="0"/>
                        <a:t> about a goods or service.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way people think of goods and services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different people like or want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731520"/>
          <a:ext cx="9144000" cy="6459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89102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26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supply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the amount of one good or</a:t>
                      </a:r>
                      <a:r>
                        <a:rPr lang="en-US" baseline="0" dirty="0" smtClean="0"/>
                        <a:t> the amount of service someone has.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amount that a persons owns</a:t>
                      </a:r>
                      <a:r>
                        <a:rPr lang="en-US" baseline="0" dirty="0" smtClean="0"/>
                        <a:t> of a particular product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make (something needed or wanted) available to someone;  A stock or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resource that provides a  necessary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26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efficiency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r>
                        <a:rPr lang="en-US" baseline="0" dirty="0" smtClean="0"/>
                        <a:t> the act of having high quality items or services.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have high standards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state or quality of being efficient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126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scarcity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r>
                        <a:rPr lang="en-US" baseline="0" dirty="0" smtClean="0"/>
                        <a:t> a losing amount, not enough to go around.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enough of</a:t>
                      </a:r>
                      <a:r>
                        <a:rPr lang="en-US" baseline="0" dirty="0" smtClean="0"/>
                        <a:t> a good or supply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insufficient for the demand, lack of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something.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533400"/>
          <a:ext cx="9144000" cy="8468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37084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505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opportunity</a:t>
                      </a:r>
                      <a:r>
                        <a:rPr lang="en-US" strike="sngStrike" baseline="0" dirty="0" smtClean="0"/>
                        <a:t> costs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loss</a:t>
                      </a:r>
                      <a:r>
                        <a:rPr lang="en-US" baseline="0" dirty="0" smtClean="0"/>
                        <a:t> of a gain of some sort.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 loss</a:t>
                      </a:r>
                      <a:r>
                        <a:rPr lang="en-US" baseline="0" dirty="0" smtClean="0"/>
                        <a:t> of a gain of some sort.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loss of potential gain from other alternatives when one alternative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chosen. The value of the best alternative that is forgone when a choice is made.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505">
                <a:tc>
                  <a:txBody>
                    <a:bodyPr/>
                    <a:lstStyle/>
                    <a:p>
                      <a:r>
                        <a:rPr lang="en-US" dirty="0" smtClean="0"/>
                        <a:t>trade</a:t>
                      </a:r>
                      <a:r>
                        <a:rPr lang="en-US" baseline="0" dirty="0" smtClean="0"/>
                        <a:t> offs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a balance</a:t>
                      </a:r>
                      <a:r>
                        <a:rPr lang="en-US" baseline="0" dirty="0" smtClean="0"/>
                        <a:t> between two products.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 a balance</a:t>
                      </a:r>
                      <a:r>
                        <a:rPr lang="en-US" baseline="0" dirty="0" smtClean="0"/>
                        <a:t> between two products.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balance achieved between two desirable but incompatible features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50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trike="sngStrike" dirty="0" smtClean="0"/>
                        <a:t>well-</a:t>
                      </a:r>
                      <a:r>
                        <a:rPr lang="en-US" strike="sngStrike" dirty="0" smtClean="0"/>
                        <a:t>being 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state</a:t>
                      </a:r>
                      <a:r>
                        <a:rPr lang="en-US" baseline="0" dirty="0" smtClean="0"/>
                        <a:t> of relaxation, healthy, happy etc…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 state</a:t>
                      </a:r>
                      <a:r>
                        <a:rPr lang="en-US" baseline="0" dirty="0" smtClean="0"/>
                        <a:t> of relaxation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state of being comfortable, healthy, or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happy.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 shorthand term for the broad goal of promoting the sustain and flourishing of life.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520701"/>
          <a:ext cx="9144000" cy="68534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4171"/>
                <a:gridCol w="1853429"/>
                <a:gridCol w="1877320"/>
                <a:gridCol w="1780280"/>
                <a:gridCol w="1828800"/>
              </a:tblGrid>
              <a:tr h="1027733">
                <a:tc>
                  <a:txBody>
                    <a:bodyPr/>
                    <a:lstStyle/>
                    <a:p>
                      <a:r>
                        <a:rPr lang="en-US" dirty="0" smtClean="0"/>
                        <a:t>Word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Shared</a:t>
                      </a:r>
                      <a:r>
                        <a:rPr lang="en-US" baseline="0" dirty="0" smtClean="0"/>
                        <a:t> Prediction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Finally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5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Economics</a:t>
                      </a:r>
                      <a:r>
                        <a:rPr lang="en-US" strike="sngStrike" baseline="0" dirty="0" smtClean="0"/>
                        <a:t> 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th</a:t>
                      </a:r>
                      <a:r>
                        <a:rPr lang="en-US" baseline="0" dirty="0" smtClean="0"/>
                        <a:t>e production and how the productions of a country are traded around the world through globalization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th</a:t>
                      </a:r>
                      <a:r>
                        <a:rPr lang="en-US" baseline="0" dirty="0" smtClean="0"/>
                        <a:t>e production and how the productions of a country are traded around the world through globalization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the study</a:t>
                      </a:r>
                      <a:r>
                        <a:rPr lang="en-US" baseline="0" dirty="0" smtClean="0"/>
                        <a:t> of the flow of money within the financial system in the globe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Study</a:t>
                      </a:r>
                      <a:r>
                        <a:rPr lang="en-US" baseline="0" dirty="0" smtClean="0"/>
                        <a:t> of the production, consumption, and the transfer of wealth.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5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ceteris</a:t>
                      </a:r>
                      <a:r>
                        <a:rPr lang="en-US" strike="sngStrike" baseline="0" dirty="0" smtClean="0"/>
                        <a:t> paribus 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 remain the same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Conditions remain the same 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 other conditions remaining the same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5">
                <a:tc>
                  <a:txBody>
                    <a:bodyPr/>
                    <a:lstStyle/>
                    <a:p>
                      <a:r>
                        <a:rPr lang="en-US" strike="sngStrike" dirty="0" smtClean="0"/>
                        <a:t>utility</a:t>
                      </a:r>
                      <a:r>
                        <a:rPr lang="en-US" strike="sngStrike" baseline="0" dirty="0" smtClean="0"/>
                        <a:t> </a:t>
                      </a:r>
                      <a:endParaRPr lang="en-US" strike="sngStrike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the state of being useful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 the state of being useful 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the state</a:t>
                      </a:r>
                      <a:r>
                        <a:rPr lang="en-US" baseline="0" dirty="0" smtClean="0"/>
                        <a:t> of being useful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state of being useful, profitable, or beneficial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44816</TotalTime>
  <Words>1000</Words>
  <Application>Microsoft Macintosh PowerPoint</Application>
  <PresentationFormat>On-screen Show (4:3)</PresentationFormat>
  <Paragraphs>126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Kaust</dc:creator>
  <cp:lastModifiedBy>KL100632</cp:lastModifiedBy>
  <cp:revision>12</cp:revision>
  <dcterms:created xsi:type="dcterms:W3CDTF">2009-12-22T06:37:34Z</dcterms:created>
  <dcterms:modified xsi:type="dcterms:W3CDTF">2010-01-17T04:15:40Z</dcterms:modified>
</cp:coreProperties>
</file>